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Urbanist Medium"/>
      <p:regular r:id="rId24"/>
      <p:bold r:id="rId25"/>
      <p:italic r:id="rId26"/>
      <p:boldItalic r:id="rId27"/>
    </p:embeddedFont>
    <p:embeddedFont>
      <p:font typeface="Urbanist SemiBold"/>
      <p:regular r:id="rId28"/>
      <p:bold r:id="rId29"/>
      <p:italic r:id="rId30"/>
      <p:boldItalic r:id="rId31"/>
    </p:embeddedFont>
    <p:embeddedFont>
      <p:font typeface="Urbanis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UrbanistMedium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rbanistMedium-italic.fntdata"/><Relationship Id="rId25" Type="http://schemas.openxmlformats.org/officeDocument/2006/relationships/font" Target="fonts/UrbanistMedium-bold.fntdata"/><Relationship Id="rId28" Type="http://schemas.openxmlformats.org/officeDocument/2006/relationships/font" Target="fonts/UrbanistSemiBold-regular.fntdata"/><Relationship Id="rId27" Type="http://schemas.openxmlformats.org/officeDocument/2006/relationships/font" Target="fonts/Urbanis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rbanist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UrbanistSemiBold-boldItalic.fntdata"/><Relationship Id="rId30" Type="http://schemas.openxmlformats.org/officeDocument/2006/relationships/font" Target="fonts/UrbanistSemiBold-italic.fntdata"/><Relationship Id="rId11" Type="http://schemas.openxmlformats.org/officeDocument/2006/relationships/slide" Target="slides/slide6.xml"/><Relationship Id="rId33" Type="http://schemas.openxmlformats.org/officeDocument/2006/relationships/font" Target="fonts/Urbanist-bold.fntdata"/><Relationship Id="rId10" Type="http://schemas.openxmlformats.org/officeDocument/2006/relationships/slide" Target="slides/slide5.xml"/><Relationship Id="rId32" Type="http://schemas.openxmlformats.org/officeDocument/2006/relationships/font" Target="fonts/Urbanist-regular.fntdata"/><Relationship Id="rId13" Type="http://schemas.openxmlformats.org/officeDocument/2006/relationships/slide" Target="slides/slide8.xml"/><Relationship Id="rId35" Type="http://schemas.openxmlformats.org/officeDocument/2006/relationships/font" Target="fonts/Urbanist-boldItalic.fntdata"/><Relationship Id="rId12" Type="http://schemas.openxmlformats.org/officeDocument/2006/relationships/slide" Target="slides/slide7.xml"/><Relationship Id="rId34" Type="http://schemas.openxmlformats.org/officeDocument/2006/relationships/font" Target="fonts/Urbanis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ca2b9381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ca2b9381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ca2b93818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ca2b93818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ca2b938185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ca2b938185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ca2b938185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ca2b938185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ca2b938185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ca2b938185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ca2b938185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ca2b938185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sanjana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ca2b938185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ca2b938185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sophia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ca2b938185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ca2b938185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sophia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ca2b938185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ca2b938185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medha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ca2b938185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ca2b938185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ca2b938185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ca2b938185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ca2b938185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ca2b938185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ca2b938185_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ca2b938185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ca2b938185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ca2b938185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ca2b938185_2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ca2b938185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ca2b938185_2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ca2b938185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ca2b938185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ca2b938185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ca2b93818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ca2b93818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T 1">
  <p:cSld name="BLANK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50000"/>
          </a:blip>
          <a:srcRect b="8145" l="3133" r="7834" t="16785"/>
          <a:stretch/>
        </p:blipFill>
        <p:spPr>
          <a:xfrm flipH="1" rot="10800000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flipH="1" rot="10800000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" name="Google Shape;19;p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2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6" type="subTitle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big title and body">
  <p:cSld name="BLANK_1_1_1_1_1_1_1_1_1_1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161" name="Google Shape;161;p11"/>
          <p:cNvPicPr preferRelativeResize="0"/>
          <p:nvPr/>
        </p:nvPicPr>
        <p:blipFill rotWithShape="1">
          <a:blip r:embed="rId2">
            <a:alphaModFix/>
          </a:blip>
          <a:srcRect b="42245" l="17240" r="25038" t="34"/>
          <a:stretch/>
        </p:blipFill>
        <p:spPr>
          <a:xfrm>
            <a:off x="0" y="-289"/>
            <a:ext cx="9144000" cy="51441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11"/>
          <p:cNvSpPr txBox="1"/>
          <p:nvPr>
            <p:ph idx="1" type="subTitle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63" name="Google Shape;163;p11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4" name="Google Shape;164;p11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5" name="Google Shape;165;p11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6" name="Google Shape;166;p11"/>
          <p:cNvSpPr txBox="1"/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67" name="Google Shape;167;p1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1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1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1" name="Google Shape;171;p1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1_1_1_1_1_1_1_1_1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74" name="Google Shape;174;p12"/>
          <p:cNvSpPr/>
          <p:nvPr>
            <p:ph idx="2" type="pic"/>
          </p:nvPr>
        </p:nvSpPr>
        <p:spPr>
          <a:xfrm>
            <a:off x="5342000" y="457200"/>
            <a:ext cx="3573300" cy="3995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75" name="Google Shape;175;p12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6" name="Google Shape;176;p12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7" name="Google Shape;177;p12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8" name="Google Shape;178;p12"/>
          <p:cNvSpPr txBox="1"/>
          <p:nvPr>
            <p:ph idx="6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9" name="Google Shape;179;p12"/>
          <p:cNvSpPr txBox="1"/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cxnSp>
        <p:nvCxnSpPr>
          <p:cNvPr id="180" name="Google Shape;180;p1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2" name="Google Shape;182;p1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cards">
  <p:cSld name="CUSTOM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/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5" name="Google Shape;185;p13"/>
          <p:cNvSpPr txBox="1"/>
          <p:nvPr>
            <p:ph idx="1" type="subTitle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6" name="Google Shape;186;p13"/>
          <p:cNvSpPr txBox="1"/>
          <p:nvPr>
            <p:ph idx="2" type="subTitle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7" name="Google Shape;187;p13"/>
          <p:cNvSpPr txBox="1"/>
          <p:nvPr>
            <p:ph idx="3" type="title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8" name="Google Shape;188;p13"/>
          <p:cNvSpPr txBox="1"/>
          <p:nvPr>
            <p:ph idx="4" type="subTitle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9" name="Google Shape;189;p13"/>
          <p:cNvSpPr txBox="1"/>
          <p:nvPr>
            <p:ph idx="5" type="subTitle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0" name="Google Shape;190;p13"/>
          <p:cNvSpPr txBox="1"/>
          <p:nvPr>
            <p:ph idx="6"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1" name="Google Shape;191;p13"/>
          <p:cNvSpPr txBox="1"/>
          <p:nvPr>
            <p:ph idx="7" type="subTitle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2" name="Google Shape;192;p13"/>
          <p:cNvSpPr txBox="1"/>
          <p:nvPr>
            <p:ph idx="8" type="subTitle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3" name="Google Shape;193;p13"/>
          <p:cNvSpPr txBox="1"/>
          <p:nvPr>
            <p:ph idx="9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94" name="Google Shape;194;p13"/>
          <p:cNvSpPr txBox="1"/>
          <p:nvPr>
            <p:ph idx="1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95" name="Google Shape;195;p13"/>
          <p:cNvSpPr txBox="1"/>
          <p:nvPr>
            <p:ph idx="1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96" name="Google Shape;196;p1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7" name="Google Shape;197;p13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198" name="Google Shape;198;p13"/>
            <p:cNvCxnSpPr/>
            <p:nvPr/>
          </p:nvCxnSpPr>
          <p:spPr>
            <a:xfrm flipH="1" rot="-5400000">
              <a:off x="498725" y="2069800"/>
              <a:ext cx="103500" cy="10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13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0" name="Google Shape;200;p1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1" name="Google Shape;201;p1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cards">
  <p:cSld name="CUSTOM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/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204" name="Google Shape;204;p14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5" name="Google Shape;205;p14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6" name="Google Shape;206;p14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07" name="Google Shape;207;p1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14"/>
          <p:cNvSpPr txBox="1"/>
          <p:nvPr>
            <p:ph idx="4" type="title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9" name="Google Shape;209;p14"/>
          <p:cNvSpPr txBox="1"/>
          <p:nvPr>
            <p:ph idx="5" type="subTitle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0" name="Google Shape;210;p14"/>
          <p:cNvSpPr txBox="1"/>
          <p:nvPr>
            <p:ph idx="6" type="subTitle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1" name="Google Shape;211;p14"/>
          <p:cNvSpPr txBox="1"/>
          <p:nvPr>
            <p:ph idx="7" type="title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2" name="Google Shape;212;p14"/>
          <p:cNvSpPr txBox="1"/>
          <p:nvPr>
            <p:ph idx="8" type="subTitle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3" name="Google Shape;213;p14"/>
          <p:cNvSpPr txBox="1"/>
          <p:nvPr>
            <p:ph idx="9" type="subTitle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4" name="Google Shape;214;p14"/>
          <p:cNvSpPr txBox="1"/>
          <p:nvPr>
            <p:ph idx="13" type="title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5" name="Google Shape;215;p14"/>
          <p:cNvSpPr txBox="1"/>
          <p:nvPr>
            <p:ph idx="14" type="subTitle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6" name="Google Shape;216;p14"/>
          <p:cNvSpPr txBox="1"/>
          <p:nvPr>
            <p:ph idx="15" type="subTitle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7" name="Google Shape;217;p14"/>
          <p:cNvSpPr txBox="1"/>
          <p:nvPr>
            <p:ph idx="16" type="title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8" name="Google Shape;218;p14"/>
          <p:cNvSpPr txBox="1"/>
          <p:nvPr>
            <p:ph idx="17" type="subTitle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9" name="Google Shape;219;p14"/>
          <p:cNvSpPr txBox="1"/>
          <p:nvPr>
            <p:ph idx="18" type="subTitle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0" name="Google Shape;220;p1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7_1_1_1_1_1_1_1_1_1_1_1_1_1_1_1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5"/>
          <p:cNvPicPr preferRelativeResize="0"/>
          <p:nvPr/>
        </p:nvPicPr>
        <p:blipFill rotWithShape="1">
          <a:blip r:embed="rId2">
            <a:alphaModFix/>
          </a:blip>
          <a:srcRect b="14588" l="0" r="15469" t="0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1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15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6" name="Google Shape;226;p15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7" name="Google Shape;227;p15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8" name="Google Shape;228;p15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9" name="Google Shape;229;p15"/>
          <p:cNvSpPr txBox="1"/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0" name="Google Shape;230;p15"/>
          <p:cNvSpPr txBox="1"/>
          <p:nvPr>
            <p:ph idx="5" type="subTitle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1" name="Google Shape;231;p15"/>
          <p:cNvSpPr txBox="1"/>
          <p:nvPr>
            <p:ph idx="6" type="body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2" name="Google Shape;232;p15"/>
          <p:cNvSpPr txBox="1"/>
          <p:nvPr>
            <p:ph idx="7" type="title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3" name="Google Shape;233;p15"/>
          <p:cNvSpPr txBox="1"/>
          <p:nvPr>
            <p:ph idx="8" type="subTitle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4" name="Google Shape;234;p15"/>
          <p:cNvSpPr txBox="1"/>
          <p:nvPr>
            <p:ph idx="9" type="body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5" name="Google Shape;235;p15"/>
          <p:cNvSpPr txBox="1"/>
          <p:nvPr>
            <p:ph idx="13" type="title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6" name="Google Shape;236;p15"/>
          <p:cNvSpPr txBox="1"/>
          <p:nvPr>
            <p:ph idx="14" type="subTitle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7" name="Google Shape;237;p15"/>
          <p:cNvSpPr txBox="1"/>
          <p:nvPr>
            <p:ph idx="15" type="body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8" name="Google Shape;238;p15"/>
          <p:cNvSpPr txBox="1"/>
          <p:nvPr>
            <p:ph idx="16" type="title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9" name="Google Shape;239;p15"/>
          <p:cNvSpPr txBox="1"/>
          <p:nvPr>
            <p:ph idx="17" type="subTitle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40" name="Google Shape;240;p15"/>
          <p:cNvSpPr txBox="1"/>
          <p:nvPr>
            <p:ph idx="18" type="body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1" name="Google Shape;241;p15"/>
          <p:cNvSpPr txBox="1"/>
          <p:nvPr>
            <p:ph idx="19" type="title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2" name="Google Shape;242;p1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s">
  <p:cSld name="CUSTOM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46" name="Google Shape;246;p16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16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8" name="Google Shape;248;p16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50" name="Google Shape;250;p1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16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52" name="Google Shape;252;p16"/>
          <p:cNvSpPr/>
          <p:nvPr>
            <p:ph idx="5" type="pic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6"/>
          <p:cNvSpPr txBox="1"/>
          <p:nvPr>
            <p:ph idx="6" type="body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4" name="Google Shape;254;p16"/>
          <p:cNvSpPr txBox="1"/>
          <p:nvPr>
            <p:ph idx="7" type="body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5" name="Google Shape;255;p16"/>
          <p:cNvSpPr txBox="1"/>
          <p:nvPr>
            <p:ph idx="8" type="subTitle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6" name="Google Shape;256;p1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">
  <p:cSld name="CUSTOM_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0" name="Google Shape;260;p1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1" name="Google Shape;261;p1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62" name="Google Shape;262;p1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17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fmla="val 96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fmla="val 674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fmla="val 1360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7" name="Google Shape;267;p17"/>
          <p:cNvSpPr/>
          <p:nvPr>
            <p:ph idx="4" type="pic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7"/>
          <p:cNvSpPr txBox="1"/>
          <p:nvPr>
            <p:ph idx="5" type="subTitle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b="1"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9" name="Google Shape;269;p17"/>
          <p:cNvSpPr txBox="1"/>
          <p:nvPr>
            <p:ph idx="6" type="body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17"/>
          <p:cNvSpPr txBox="1"/>
          <p:nvPr>
            <p:ph idx="7" type="subTitle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1" name="Google Shape;271;p17"/>
          <p:cNvSpPr txBox="1"/>
          <p:nvPr>
            <p:ph idx="8" type="body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272" name="Google Shape;272;p17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17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17"/>
          <p:cNvSpPr txBox="1"/>
          <p:nvPr>
            <p:ph idx="9" type="subTitle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5" name="Google Shape;275;p17"/>
          <p:cNvSpPr txBox="1"/>
          <p:nvPr>
            <p:ph idx="13" type="body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76" name="Google Shape;276;p17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7" name="Google Shape;277;p17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8" name="Google Shape;278;p17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9" name="Google Shape;279;p17"/>
          <p:cNvSpPr txBox="1"/>
          <p:nvPr>
            <p:ph idx="14" type="subTitle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0" name="Google Shape;280;p17"/>
          <p:cNvSpPr txBox="1"/>
          <p:nvPr>
            <p:ph idx="15" type="subTitle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1" name="Google Shape;281;p17"/>
          <p:cNvSpPr txBox="1"/>
          <p:nvPr>
            <p:ph idx="16" type="subTitle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2" name="Google Shape;282;p17"/>
          <p:cNvSpPr txBox="1"/>
          <p:nvPr>
            <p:ph idx="17" type="subTitle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3" name="Google Shape;283;p17"/>
          <p:cNvSpPr txBox="1"/>
          <p:nvPr>
            <p:ph idx="18" type="subTitle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4" name="Google Shape;284;p17"/>
          <p:cNvSpPr txBox="1"/>
          <p:nvPr>
            <p:ph idx="19" type="subTitle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5" name="Google Shape;285;p17"/>
          <p:cNvSpPr txBox="1"/>
          <p:nvPr>
            <p:ph idx="20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6" name="Google Shape;286;p1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7" name="Google Shape;287;p1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4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/>
          <p:nvPr>
            <p:ph idx="1" type="body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0" name="Google Shape;290;p18"/>
          <p:cNvSpPr txBox="1"/>
          <p:nvPr>
            <p:ph idx="2" type="body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1" name="Google Shape;291;p18"/>
          <p:cNvSpPr txBox="1"/>
          <p:nvPr>
            <p:ph idx="3" type="subTitle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92" name="Google Shape;292;p18"/>
          <p:cNvSpPr txBox="1"/>
          <p:nvPr>
            <p:ph idx="4" type="body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3" name="Google Shape;293;p18"/>
          <p:cNvSpPr txBox="1"/>
          <p:nvPr>
            <p:ph idx="5" type="subTitle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94" name="Google Shape;294;p18"/>
          <p:cNvSpPr txBox="1"/>
          <p:nvPr>
            <p:ph idx="6" type="body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5" name="Google Shape;295;p18"/>
          <p:cNvSpPr txBox="1"/>
          <p:nvPr>
            <p:ph idx="7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6" name="Google Shape;296;p18"/>
          <p:cNvSpPr txBox="1"/>
          <p:nvPr>
            <p:ph idx="8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7" name="Google Shape;297;p18"/>
          <p:cNvSpPr txBox="1"/>
          <p:nvPr>
            <p:ph idx="9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98" name="Google Shape;298;p1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18"/>
          <p:cNvSpPr txBox="1"/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0" name="Google Shape;300;p18"/>
          <p:cNvSpPr txBox="1"/>
          <p:nvPr>
            <p:ph idx="13" type="subTitle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1" name="Google Shape;301;p18"/>
          <p:cNvSpPr txBox="1"/>
          <p:nvPr>
            <p:ph idx="14" type="subTitle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2" name="Google Shape;302;p18"/>
          <p:cNvSpPr txBox="1"/>
          <p:nvPr>
            <p:ph idx="15" type="subTitle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3" name="Google Shape;303;p18"/>
          <p:cNvSpPr txBox="1"/>
          <p:nvPr>
            <p:ph idx="16" type="subTitle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4" name="Google Shape;304;p18"/>
          <p:cNvSpPr txBox="1"/>
          <p:nvPr>
            <p:ph idx="17" type="subTitle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8"/>
          <p:cNvSpPr txBox="1"/>
          <p:nvPr>
            <p:ph idx="18" type="subTitle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6" name="Google Shape;306;p18"/>
          <p:cNvSpPr txBox="1"/>
          <p:nvPr>
            <p:ph idx="19" type="subTitle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7" name="Google Shape;307;p18"/>
          <p:cNvSpPr txBox="1"/>
          <p:nvPr>
            <p:ph idx="20" type="subTitle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8" name="Google Shape;308;p18"/>
          <p:cNvSpPr txBox="1"/>
          <p:nvPr>
            <p:ph idx="21" type="subTitle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9" name="Google Shape;309;p18"/>
          <p:cNvSpPr txBox="1"/>
          <p:nvPr>
            <p:ph idx="22" type="subTitle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0" name="Google Shape;310;p18"/>
          <p:cNvSpPr txBox="1"/>
          <p:nvPr>
            <p:ph idx="23" type="subTitle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1" name="Google Shape;311;p18"/>
          <p:cNvSpPr txBox="1"/>
          <p:nvPr>
            <p:ph idx="24" type="subTitle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2" name="Google Shape;312;p18"/>
          <p:cNvSpPr txBox="1"/>
          <p:nvPr>
            <p:ph idx="25" type="subTitle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3" name="Google Shape;313;p18"/>
          <p:cNvSpPr txBox="1"/>
          <p:nvPr>
            <p:ph idx="26" type="body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14" name="Google Shape;314;p1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5" name="Google Shape;315;p1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 ">
  <p:cSld name="CUSTOM_5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8" name="Google Shape;318;p1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9" name="Google Shape;319;p1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20" name="Google Shape;320;p1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1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2" name="Google Shape;322;p1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3" name="Google Shape;323;p19"/>
          <p:cNvSpPr txBox="1"/>
          <p:nvPr>
            <p:ph idx="4" type="subTitle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19"/>
          <p:cNvSpPr txBox="1"/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25" name="Google Shape;325;p19"/>
          <p:cNvSpPr txBox="1"/>
          <p:nvPr>
            <p:ph idx="5" type="subTitle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19"/>
          <p:cNvSpPr txBox="1"/>
          <p:nvPr>
            <p:ph idx="6" type="subTitle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7" name="Google Shape;327;p19"/>
          <p:cNvSpPr txBox="1"/>
          <p:nvPr>
            <p:ph idx="7" type="title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/>
        </p:txBody>
      </p:sp>
      <p:sp>
        <p:nvSpPr>
          <p:cNvPr id="328" name="Google Shape;328;p19"/>
          <p:cNvSpPr txBox="1"/>
          <p:nvPr>
            <p:ph idx="8" type="title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29" name="Google Shape;329;p19"/>
          <p:cNvSpPr txBox="1"/>
          <p:nvPr>
            <p:ph idx="9" type="subTitle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0" name="Google Shape;330;p19"/>
          <p:cNvSpPr txBox="1"/>
          <p:nvPr>
            <p:ph idx="13" type="subTitle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1" name="Google Shape;331;p19"/>
          <p:cNvSpPr txBox="1"/>
          <p:nvPr>
            <p:ph idx="14" type="subTitle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2" name="Google Shape;332;p19"/>
          <p:cNvSpPr txBox="1"/>
          <p:nvPr>
            <p:ph idx="15" type="subTitle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5" name="Google Shape;33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2" name="Google Shape;32;p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0" name="Google Shape;34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3" name="Google Shape;34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4" name="Google Shape;34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9" name="Google Shape;349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4" name="Google Shape;354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5" name="Google Shape;355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values">
  <p:cSld name="BLANK_1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9" name="Google Shape;39;p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41" name="Google Shape;41;p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Google Shape;42;p4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4" name="Google Shape;364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5" name="Google Shape;365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6" name="Google Shape;366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7" name="Google Shape;367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9" name="Google Shape;369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2" name="Google Shape;372;p3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3" name="Google Shape;373;p3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6" name="Google Shape;376;p3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7" name="Google Shape;377;p3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8" name="Google Shape;378;p3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9" name="Google Shape;379;p3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3" name="Google Shape;383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4" name="Google Shape;384;p3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7" name="Google Shape;387;p3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0" name="Google Shape;390;p3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1" name="Google Shape;391;p3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3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3" name="Google Shape;393;p3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4" name="Google Shape;394;p3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5" name="Google Shape;395;p3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6" name="Google Shape;396;p3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7" name="Google Shape;397;p3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0" name="Google Shape;400;p3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3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3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3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6" name="Google Shape;40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7" name="Google Shape;407;p3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3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3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3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3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4" name="Google Shape;414;p3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3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7" name="Google Shape;417;p3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8" name="Google Shape;418;p3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9" name="Google Shape;419;p3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4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0" name="Google Shape;430;p4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4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nd image ALT 2">
  <p:cSld name="CUSTOM_3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/>
          <p:nvPr>
            <p:ph idx="2" type="pic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3" type="title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6" name="Google Shape;56;p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8" name="Google Shape;58;p5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5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5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6"/>
          <p:cNvSpPr/>
          <p:nvPr>
            <p:ph idx="2" type="pic"/>
          </p:nvPr>
        </p:nvSpPr>
        <p:spPr>
          <a:xfrm>
            <a:off x="4523050" y="7379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6"/>
          <p:cNvSpPr/>
          <p:nvPr>
            <p:ph idx="3" type="pic"/>
          </p:nvPr>
        </p:nvSpPr>
        <p:spPr>
          <a:xfrm>
            <a:off x="6752100" y="7377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6"/>
          <p:cNvSpPr/>
          <p:nvPr>
            <p:ph idx="4" type="pic"/>
          </p:nvPr>
        </p:nvSpPr>
        <p:spPr>
          <a:xfrm>
            <a:off x="4523050" y="2158000"/>
            <a:ext cx="4394100" cy="2282700"/>
          </a:xfrm>
          <a:prstGeom prst="roundRect">
            <a:avLst>
              <a:gd fmla="val 610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68" name="Google Shape;68;p6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1" name="Google Shape;71;p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" name="Google Shape;73;p6"/>
          <p:cNvSpPr txBox="1"/>
          <p:nvPr>
            <p:ph idx="8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74" name="Google Shape;74;p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1">
  <p:cSld name="BLANK_1_1_1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7"/>
          <p:cNvPicPr preferRelativeResize="0"/>
          <p:nvPr/>
        </p:nvPicPr>
        <p:blipFill rotWithShape="1">
          <a:blip r:embed="rId2">
            <a:alphaModFix amt="60000"/>
          </a:blip>
          <a:srcRect b="14588" l="0" r="15469" t="0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9" name="Google Shape;79;p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0" name="Google Shape;80;p7"/>
          <p:cNvSpPr txBox="1"/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1" name="Google Shape;81;p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7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5" type="subTitle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4" name="Google Shape;84;p7"/>
          <p:cNvSpPr txBox="1"/>
          <p:nvPr>
            <p:ph idx="6" type="subTitle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5" name="Google Shape;85;p7"/>
          <p:cNvSpPr txBox="1"/>
          <p:nvPr>
            <p:ph idx="7" type="subTitle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8" type="subTitle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9" type="subTitle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7"/>
          <p:cNvSpPr txBox="1"/>
          <p:nvPr>
            <p:ph idx="14" type="subTitle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7"/>
          <p:cNvSpPr txBox="1"/>
          <p:nvPr>
            <p:ph idx="15" type="subTitle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7"/>
          <p:cNvSpPr txBox="1"/>
          <p:nvPr>
            <p:ph idx="16" type="subTitle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7"/>
          <p:cNvSpPr txBox="1"/>
          <p:nvPr>
            <p:ph idx="17" type="subTitle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7"/>
          <p:cNvSpPr txBox="1"/>
          <p:nvPr>
            <p:ph idx="18" type="subTitle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s">
  <p:cSld name="BLANK_1_1_1_1_2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/>
          <p:nvPr>
            <p:ph idx="2" type="pic"/>
          </p:nvPr>
        </p:nvSpPr>
        <p:spPr>
          <a:xfrm>
            <a:off x="46189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98" name="Google Shape;98;p8"/>
          <p:cNvSpPr txBox="1"/>
          <p:nvPr>
            <p:ph idx="1" type="subTitle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99" name="Google Shape;99;p8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0" name="Google Shape;100;p8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1" name="Google Shape;101;p8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2" name="Google Shape;102;p8"/>
          <p:cNvSpPr txBox="1"/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8"/>
          <p:cNvSpPr txBox="1"/>
          <p:nvPr>
            <p:ph idx="6" type="subTitle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4" name="Google Shape;104;p8"/>
          <p:cNvSpPr/>
          <p:nvPr>
            <p:ph idx="7" type="pic"/>
          </p:nvPr>
        </p:nvSpPr>
        <p:spPr>
          <a:xfrm>
            <a:off x="608070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05" name="Google Shape;105;p8"/>
          <p:cNvSpPr txBox="1"/>
          <p:nvPr>
            <p:ph idx="8" type="subTitle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6" name="Google Shape;106;p8"/>
          <p:cNvSpPr txBox="1"/>
          <p:nvPr>
            <p:ph idx="9" type="subTitle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7" name="Google Shape;107;p8"/>
          <p:cNvSpPr/>
          <p:nvPr>
            <p:ph idx="13" type="pic"/>
          </p:nvPr>
        </p:nvSpPr>
        <p:spPr>
          <a:xfrm>
            <a:off x="75424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08" name="Google Shape;108;p8"/>
          <p:cNvSpPr txBox="1"/>
          <p:nvPr>
            <p:ph idx="14" type="subTitle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9" name="Google Shape;109;p8"/>
          <p:cNvSpPr txBox="1"/>
          <p:nvPr>
            <p:ph idx="15" type="subTitle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0" name="Google Shape;110;p8"/>
          <p:cNvSpPr/>
          <p:nvPr>
            <p:ph idx="16" type="pic"/>
          </p:nvPr>
        </p:nvSpPr>
        <p:spPr>
          <a:xfrm>
            <a:off x="46189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1" name="Google Shape;111;p8"/>
          <p:cNvSpPr txBox="1"/>
          <p:nvPr>
            <p:ph idx="17" type="subTitle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2" name="Google Shape;112;p8"/>
          <p:cNvSpPr txBox="1"/>
          <p:nvPr>
            <p:ph idx="18" type="subTitle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3" name="Google Shape;113;p8"/>
          <p:cNvSpPr/>
          <p:nvPr>
            <p:ph idx="19" type="pic"/>
          </p:nvPr>
        </p:nvSpPr>
        <p:spPr>
          <a:xfrm>
            <a:off x="608070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4" name="Google Shape;114;p8"/>
          <p:cNvSpPr txBox="1"/>
          <p:nvPr>
            <p:ph idx="20" type="subTitle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5" name="Google Shape;115;p8"/>
          <p:cNvSpPr txBox="1"/>
          <p:nvPr>
            <p:ph idx="21" type="subTitle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6" name="Google Shape;116;p8"/>
          <p:cNvSpPr/>
          <p:nvPr>
            <p:ph idx="22" type="pic"/>
          </p:nvPr>
        </p:nvSpPr>
        <p:spPr>
          <a:xfrm>
            <a:off x="75424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7" name="Google Shape;117;p8"/>
          <p:cNvSpPr txBox="1"/>
          <p:nvPr>
            <p:ph idx="23" type="subTitle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8" name="Google Shape;118;p8"/>
          <p:cNvSpPr txBox="1"/>
          <p:nvPr>
            <p:ph idx="24" type="subTitle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cxnSp>
        <p:nvCxnSpPr>
          <p:cNvPr id="119" name="Google Shape;119;p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LT 2">
  <p:cSld name="BLANK_1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/>
          <p:nvPr>
            <p:ph idx="2" type="pic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9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125" name="Google Shape;125;p9"/>
          <p:cNvSpPr txBox="1"/>
          <p:nvPr>
            <p:ph idx="1" type="subTitle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6" name="Google Shape;126;p9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7" name="Google Shape;127;p9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8" name="Google Shape;128;p9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29" name="Google Shape;129;p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w/ images">
  <p:cSld name="BLANK_1_1_1_1_1_1_1_1_1_1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34" name="Google Shape;134;p10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35" name="Google Shape;135;p10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grpSp>
        <p:nvGrpSpPr>
          <p:cNvPr id="136" name="Google Shape;136;p10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38" name="Google Shape;138;p10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139" name="Google Shape;139;p1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" name="Google Shape;140;p1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1" name="Google Shape;141;p10"/>
          <p:cNvSpPr/>
          <p:nvPr>
            <p:ph idx="4" type="pic"/>
          </p:nvPr>
        </p:nvSpPr>
        <p:spPr>
          <a:xfrm>
            <a:off x="4267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42" name="Google Shape;142;p10"/>
          <p:cNvSpPr txBox="1"/>
          <p:nvPr>
            <p:ph idx="5" type="subTitle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3" name="Google Shape;143;p10"/>
          <p:cNvSpPr txBox="1"/>
          <p:nvPr>
            <p:ph idx="6" type="subTitle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4" name="Google Shape;144;p10"/>
          <p:cNvSpPr txBox="1"/>
          <p:nvPr>
            <p:ph idx="7" type="body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45" name="Google Shape;145;p10"/>
          <p:cNvSpPr/>
          <p:nvPr>
            <p:ph idx="8" type="pic"/>
          </p:nvPr>
        </p:nvSpPr>
        <p:spPr>
          <a:xfrm>
            <a:off x="26218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46" name="Google Shape;146;p10"/>
          <p:cNvSpPr txBox="1"/>
          <p:nvPr>
            <p:ph idx="9" type="subTitle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7" name="Google Shape;147;p10"/>
          <p:cNvSpPr txBox="1"/>
          <p:nvPr>
            <p:ph idx="13" type="subTitle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8" name="Google Shape;148;p10"/>
          <p:cNvSpPr txBox="1"/>
          <p:nvPr>
            <p:ph idx="14" type="body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49" name="Google Shape;149;p10"/>
          <p:cNvSpPr/>
          <p:nvPr>
            <p:ph idx="15" type="pic"/>
          </p:nvPr>
        </p:nvSpPr>
        <p:spPr>
          <a:xfrm>
            <a:off x="48169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50" name="Google Shape;150;p10"/>
          <p:cNvSpPr txBox="1"/>
          <p:nvPr>
            <p:ph idx="16" type="subTitle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1" name="Google Shape;151;p10"/>
          <p:cNvSpPr txBox="1"/>
          <p:nvPr>
            <p:ph idx="17" type="subTitle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2" name="Google Shape;152;p10"/>
          <p:cNvSpPr txBox="1"/>
          <p:nvPr>
            <p:ph idx="18" type="body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53" name="Google Shape;153;p10"/>
          <p:cNvSpPr/>
          <p:nvPr>
            <p:ph idx="19" type="pic"/>
          </p:nvPr>
        </p:nvSpPr>
        <p:spPr>
          <a:xfrm>
            <a:off x="70120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54" name="Google Shape;154;p10"/>
          <p:cNvSpPr txBox="1"/>
          <p:nvPr>
            <p:ph idx="20" type="subTitle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5" name="Google Shape;155;p10"/>
          <p:cNvSpPr txBox="1"/>
          <p:nvPr>
            <p:ph idx="21" type="subTitle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6" name="Google Shape;156;p10"/>
          <p:cNvSpPr txBox="1"/>
          <p:nvPr>
            <p:ph idx="22" type="body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cxnSp>
        <p:nvCxnSpPr>
          <p:cNvPr id="157" name="Google Shape;157;p1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9" name="Google Shape;159;p1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91B4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4.jpg"/><Relationship Id="rId5" Type="http://schemas.openxmlformats.org/officeDocument/2006/relationships/image" Target="../media/image8.jpg"/><Relationship Id="rId6" Type="http://schemas.openxmlformats.org/officeDocument/2006/relationships/image" Target="../media/image18.jpg"/><Relationship Id="rId7" Type="http://schemas.openxmlformats.org/officeDocument/2006/relationships/image" Target="../media/image1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1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Flare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8" name="Google Shape;438;p41"/>
          <p:cNvSpPr txBox="1"/>
          <p:nvPr>
            <p:ph idx="1" type="subTitle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Community Emergency Alerts Platform</a:t>
            </a:r>
            <a:endParaRPr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439" name="Google Shape;439;p41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Flare</a:t>
            </a:r>
            <a:endParaRPr/>
          </a:p>
        </p:txBody>
      </p:sp>
      <p:sp>
        <p:nvSpPr>
          <p:cNvPr id="440" name="Google Shape;440;p41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Pearl Hacks</a:t>
            </a:r>
            <a:endParaRPr/>
          </a:p>
        </p:txBody>
      </p:sp>
      <p:sp>
        <p:nvSpPr>
          <p:cNvPr id="441" name="Google Shape;441;p41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442" name="Google Shape;442;p41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Pearl Hacks 2026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1"/>
          <p:cNvSpPr txBox="1"/>
          <p:nvPr>
            <p:ph idx="8" type="subTitle"/>
          </p:nvPr>
        </p:nvSpPr>
        <p:spPr>
          <a:xfrm>
            <a:off x="228602" y="3743050"/>
            <a:ext cx="56163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 Medha Nagaluri, Sanjana Nukala, Sophia Moloo, Siya Patel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0"/>
          <p:cNvSpPr txBox="1"/>
          <p:nvPr>
            <p:ph type="title"/>
          </p:nvPr>
        </p:nvSpPr>
        <p:spPr>
          <a:xfrm>
            <a:off x="228600" y="613525"/>
            <a:ext cx="52116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 for Flare</a:t>
            </a:r>
            <a:endParaRPr/>
          </a:p>
        </p:txBody>
      </p:sp>
      <p:sp>
        <p:nvSpPr>
          <p:cNvPr id="535" name="Google Shape;535;p50"/>
          <p:cNvSpPr txBox="1"/>
          <p:nvPr>
            <p:ph idx="8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Steps:</a:t>
            </a:r>
            <a:endParaRPr/>
          </a:p>
        </p:txBody>
      </p:sp>
      <p:sp>
        <p:nvSpPr>
          <p:cNvPr id="536" name="Google Shape;536;p50"/>
          <p:cNvSpPr txBox="1"/>
          <p:nvPr/>
        </p:nvSpPr>
        <p:spPr>
          <a:xfrm>
            <a:off x="334900" y="1149450"/>
            <a:ext cx="74373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Urbanist Medium"/>
              <a:buChar char="●"/>
            </a:pPr>
            <a:r>
              <a:rPr lang="en" sz="21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Fine tuned model to find key word matches between two strings to group together the same instances of accidents</a:t>
            </a:r>
            <a:endParaRPr sz="2100"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-3619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Urbanist Medium"/>
              <a:buChar char="●"/>
            </a:pPr>
            <a:r>
              <a:rPr lang="en" sz="21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Implement a map to show different hazards according to the type of hazard given a user's location.</a:t>
            </a:r>
            <a:endParaRPr sz="2100"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-36195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Urbanist Medium"/>
              <a:buChar char="●"/>
            </a:pPr>
            <a:r>
              <a:rPr lang="en" sz="21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Allow users to join groups for certain communities</a:t>
            </a:r>
            <a:endParaRPr sz="2100"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pic>
        <p:nvPicPr>
          <p:cNvPr id="537" name="Google Shape;5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751" y="3337800"/>
            <a:ext cx="2742125" cy="154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1"/>
          <p:cNvSpPr txBox="1"/>
          <p:nvPr>
            <p:ph type="title"/>
          </p:nvPr>
        </p:nvSpPr>
        <p:spPr>
          <a:xfrm>
            <a:off x="2619750" y="2303100"/>
            <a:ext cx="39045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543" name="Google Shape;543;p51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1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Pearl Hacks</a:t>
            </a:r>
            <a:endParaRPr/>
          </a:p>
        </p:txBody>
      </p:sp>
      <p:sp>
        <p:nvSpPr>
          <p:cNvPr id="545" name="Google Shape;545;p51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2"/>
          <p:cNvSpPr txBox="1"/>
          <p:nvPr>
            <p:ph type="title"/>
          </p:nvPr>
        </p:nvSpPr>
        <p:spPr>
          <a:xfrm>
            <a:off x="2619750" y="2303100"/>
            <a:ext cx="39045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51" name="Google Shape;551;p52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2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Pearl Hacks</a:t>
            </a:r>
            <a:endParaRPr/>
          </a:p>
        </p:txBody>
      </p:sp>
      <p:sp>
        <p:nvSpPr>
          <p:cNvPr id="553" name="Google Shape;553;p52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3"/>
          <p:cNvSpPr txBox="1"/>
          <p:nvPr>
            <p:ph type="title"/>
          </p:nvPr>
        </p:nvSpPr>
        <p:spPr>
          <a:xfrm>
            <a:off x="228600" y="689725"/>
            <a:ext cx="38484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About</a:t>
            </a:r>
            <a:endParaRPr/>
          </a:p>
        </p:txBody>
      </p:sp>
      <p:sp>
        <p:nvSpPr>
          <p:cNvPr id="559" name="Google Shape;559;p53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60" name="Google Shape;560;p53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61" name="Google Shape;561;p53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mission</a:t>
            </a:r>
            <a:endParaRPr/>
          </a:p>
        </p:txBody>
      </p:sp>
      <p:sp>
        <p:nvSpPr>
          <p:cNvPr id="562" name="Google Shape;562;p53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pic>
        <p:nvPicPr>
          <p:cNvPr id="563" name="Google Shape;563;p53" title="Screenshot 2026-02-22 at 10.51.49 AM.png"/>
          <p:cNvPicPr preferRelativeResize="0"/>
          <p:nvPr/>
        </p:nvPicPr>
        <p:blipFill rotWithShape="1">
          <a:blip r:embed="rId3">
            <a:alphaModFix/>
          </a:blip>
          <a:srcRect b="921" l="-3297" r="14408" t="0"/>
          <a:stretch/>
        </p:blipFill>
        <p:spPr>
          <a:xfrm>
            <a:off x="2816725" y="110075"/>
            <a:ext cx="3755551" cy="4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54" title="Screenshot 2026-02-22 at 10.51.07 AM.png"/>
          <p:cNvPicPr preferRelativeResize="0"/>
          <p:nvPr/>
        </p:nvPicPr>
        <p:blipFill rotWithShape="1">
          <a:blip r:embed="rId3">
            <a:alphaModFix/>
          </a:blip>
          <a:srcRect b="7316" l="0" r="0" t="7308"/>
          <a:stretch/>
        </p:blipFill>
        <p:spPr>
          <a:xfrm>
            <a:off x="1983532" y="1134625"/>
            <a:ext cx="5610000" cy="2979300"/>
          </a:xfrm>
          <a:prstGeom prst="roundRect">
            <a:avLst>
              <a:gd fmla="val 618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9" name="Google Shape;569;p54"/>
          <p:cNvSpPr txBox="1"/>
          <p:nvPr>
            <p:ph type="title"/>
          </p:nvPr>
        </p:nvSpPr>
        <p:spPr>
          <a:xfrm>
            <a:off x="228600" y="689725"/>
            <a:ext cx="38484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What we built</a:t>
            </a:r>
            <a:endParaRPr/>
          </a:p>
        </p:txBody>
      </p:sp>
      <p:sp>
        <p:nvSpPr>
          <p:cNvPr id="570" name="Google Shape;570;p54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71" name="Google Shape;571;p54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72" name="Google Shape;572;p54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mission</a:t>
            </a:r>
            <a:endParaRPr/>
          </a:p>
        </p:txBody>
      </p:sp>
      <p:sp>
        <p:nvSpPr>
          <p:cNvPr id="573" name="Google Shape;573;p54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Flare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5"/>
          <p:cNvSpPr txBox="1"/>
          <p:nvPr>
            <p:ph type="title"/>
          </p:nvPr>
        </p:nvSpPr>
        <p:spPr>
          <a:xfrm>
            <a:off x="228600" y="689725"/>
            <a:ext cx="38484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Incidents</a:t>
            </a:r>
            <a:endParaRPr/>
          </a:p>
        </p:txBody>
      </p:sp>
      <p:sp>
        <p:nvSpPr>
          <p:cNvPr id="579" name="Google Shape;579;p55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80" name="Google Shape;580;p55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81" name="Google Shape;581;p55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mission</a:t>
            </a:r>
            <a:endParaRPr/>
          </a:p>
        </p:txBody>
      </p:sp>
      <p:sp>
        <p:nvSpPr>
          <p:cNvPr id="582" name="Google Shape;582;p55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pic>
        <p:nvPicPr>
          <p:cNvPr id="583" name="Google Shape;583;p55" title="Screenshot 2026-02-22 at 10.51.1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688" y="794788"/>
            <a:ext cx="5224827" cy="354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56" title="Screenshot 2026-02-22 at 10.51.30 AM.png"/>
          <p:cNvPicPr preferRelativeResize="0"/>
          <p:nvPr/>
        </p:nvPicPr>
        <p:blipFill rotWithShape="1">
          <a:blip r:embed="rId3">
            <a:alphaModFix/>
          </a:blip>
          <a:srcRect b="0" l="219" r="219" t="0"/>
          <a:stretch/>
        </p:blipFill>
        <p:spPr>
          <a:xfrm>
            <a:off x="2916000" y="339325"/>
            <a:ext cx="4932600" cy="4237800"/>
          </a:xfrm>
          <a:prstGeom prst="roundRect">
            <a:avLst>
              <a:gd fmla="val 618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9" name="Google Shape;589;p56"/>
          <p:cNvSpPr txBox="1"/>
          <p:nvPr>
            <p:ph type="title"/>
          </p:nvPr>
        </p:nvSpPr>
        <p:spPr>
          <a:xfrm>
            <a:off x="228600" y="689725"/>
            <a:ext cx="38484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File a Report</a:t>
            </a:r>
            <a:endParaRPr/>
          </a:p>
        </p:txBody>
      </p:sp>
      <p:sp>
        <p:nvSpPr>
          <p:cNvPr id="590" name="Google Shape;590;p56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591" name="Google Shape;591;p56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592" name="Google Shape;592;p56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mission</a:t>
            </a:r>
            <a:endParaRPr/>
          </a:p>
        </p:txBody>
      </p:sp>
      <p:sp>
        <p:nvSpPr>
          <p:cNvPr id="593" name="Google Shape;593;p56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7"/>
          <p:cNvSpPr txBox="1"/>
          <p:nvPr>
            <p:ph type="title"/>
          </p:nvPr>
        </p:nvSpPr>
        <p:spPr>
          <a:xfrm>
            <a:off x="228600" y="689725"/>
            <a:ext cx="38484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Live Alerts</a:t>
            </a:r>
            <a:endParaRPr/>
          </a:p>
        </p:txBody>
      </p:sp>
      <p:sp>
        <p:nvSpPr>
          <p:cNvPr id="599" name="Google Shape;599;p57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600" name="Google Shape;600;p57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601" name="Google Shape;601;p57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mission</a:t>
            </a:r>
            <a:endParaRPr/>
          </a:p>
        </p:txBody>
      </p:sp>
      <p:sp>
        <p:nvSpPr>
          <p:cNvPr id="602" name="Google Shape;602;p57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pic>
        <p:nvPicPr>
          <p:cNvPr id="603" name="Google Shape;603;p57" title="Screenshot 2026-02-22 at 10.51.37 AM.png"/>
          <p:cNvPicPr preferRelativeResize="0"/>
          <p:nvPr/>
        </p:nvPicPr>
        <p:blipFill rotWithShape="1">
          <a:blip r:embed="rId3">
            <a:alphaModFix/>
          </a:blip>
          <a:srcRect b="5578" l="0" r="0" t="-934"/>
          <a:stretch/>
        </p:blipFill>
        <p:spPr>
          <a:xfrm>
            <a:off x="2672475" y="349900"/>
            <a:ext cx="4932600" cy="4237800"/>
          </a:xfrm>
          <a:prstGeom prst="roundRect">
            <a:avLst>
              <a:gd fmla="val 6189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8"/>
          <p:cNvSpPr txBox="1"/>
          <p:nvPr>
            <p:ph type="title"/>
          </p:nvPr>
        </p:nvSpPr>
        <p:spPr>
          <a:xfrm>
            <a:off x="228600" y="689725"/>
            <a:ext cx="38484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Settings</a:t>
            </a:r>
            <a:endParaRPr/>
          </a:p>
        </p:txBody>
      </p:sp>
      <p:sp>
        <p:nvSpPr>
          <p:cNvPr id="609" name="Google Shape;609;p58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 Month</a:t>
            </a:r>
            <a:endParaRPr/>
          </a:p>
        </p:txBody>
      </p:sp>
      <p:sp>
        <p:nvSpPr>
          <p:cNvPr id="610" name="Google Shape;610;p58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</a:t>
            </a:r>
            <a:endParaRPr/>
          </a:p>
        </p:txBody>
      </p:sp>
      <p:sp>
        <p:nvSpPr>
          <p:cNvPr id="611" name="Google Shape;611;p58"/>
          <p:cNvSpPr txBox="1"/>
          <p:nvPr>
            <p:ph idx="8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mission</a:t>
            </a:r>
            <a:endParaRPr/>
          </a:p>
        </p:txBody>
      </p:sp>
      <p:sp>
        <p:nvSpPr>
          <p:cNvPr id="612" name="Google Shape;612;p58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Company Name</a:t>
            </a:r>
            <a:endParaRPr/>
          </a:p>
        </p:txBody>
      </p:sp>
      <p:pic>
        <p:nvPicPr>
          <p:cNvPr id="613" name="Google Shape;613;p58" title="Screenshot 2026-02-22 at 10.50.2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900" y="733350"/>
            <a:ext cx="4762199" cy="3518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of beautiful young Asian woman in the morning (Provided by Getty Images)" id="448" name="Google Shape;448;p42"/>
          <p:cNvPicPr preferRelativeResize="0"/>
          <p:nvPr/>
        </p:nvPicPr>
        <p:blipFill rotWithShape="1">
          <a:blip r:embed="rId3">
            <a:alphaModFix/>
          </a:blip>
          <a:srcRect b="616" l="22580" r="12382" t="0"/>
          <a:stretch/>
        </p:blipFill>
        <p:spPr>
          <a:xfrm>
            <a:off x="4617375" y="228600"/>
            <a:ext cx="1316400" cy="1357500"/>
          </a:xfrm>
          <a:prstGeom prst="roundRect">
            <a:avLst>
              <a:gd fmla="val 17078" name="adj"/>
            </a:avLst>
          </a:prstGeom>
          <a:noFill/>
          <a:ln>
            <a:noFill/>
          </a:ln>
        </p:spPr>
      </p:pic>
      <p:sp>
        <p:nvSpPr>
          <p:cNvPr id="449" name="Google Shape;449;p42"/>
          <p:cNvSpPr txBox="1"/>
          <p:nvPr>
            <p:ph type="title"/>
          </p:nvPr>
        </p:nvSpPr>
        <p:spPr>
          <a:xfrm>
            <a:off x="228600" y="234750"/>
            <a:ext cx="3904500" cy="98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</a:t>
            </a:r>
            <a:br>
              <a:rPr lang="en"/>
            </a:br>
            <a:r>
              <a:rPr lang="en"/>
              <a:t>the team</a:t>
            </a:r>
            <a:endParaRPr/>
          </a:p>
        </p:txBody>
      </p:sp>
      <p:sp>
        <p:nvSpPr>
          <p:cNvPr id="450" name="Google Shape;450;p42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Pearl Hacks</a:t>
            </a:r>
            <a:endParaRPr/>
          </a:p>
        </p:txBody>
      </p:sp>
      <p:sp>
        <p:nvSpPr>
          <p:cNvPr id="451" name="Google Shape;451;p42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452" name="Google Shape;452;p42"/>
          <p:cNvSpPr txBox="1"/>
          <p:nvPr>
            <p:ph idx="6" type="subTitle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Science, Data Science</a:t>
            </a:r>
            <a:endParaRPr/>
          </a:p>
        </p:txBody>
      </p:sp>
      <p:pic>
        <p:nvPicPr>
          <p:cNvPr id="453" name="Google Shape;453;p42" title="headshot.jpeg"/>
          <p:cNvPicPr preferRelativeResize="0"/>
          <p:nvPr>
            <p:ph idx="7" type="pic"/>
          </p:nvPr>
        </p:nvPicPr>
        <p:blipFill rotWithShape="1">
          <a:blip r:embed="rId4">
            <a:alphaModFix/>
          </a:blip>
          <a:srcRect b="0" l="22926" r="26317" t="24064"/>
          <a:stretch/>
        </p:blipFill>
        <p:spPr>
          <a:xfrm>
            <a:off x="6662337" y="228600"/>
            <a:ext cx="1370400" cy="1357500"/>
          </a:xfrm>
          <a:prstGeom prst="roundRect">
            <a:avLst>
              <a:gd fmla="val 16667" name="adj"/>
            </a:avLst>
          </a:prstGeom>
        </p:spPr>
      </p:pic>
      <p:sp>
        <p:nvSpPr>
          <p:cNvPr id="454" name="Google Shape;454;p42"/>
          <p:cNvSpPr txBox="1"/>
          <p:nvPr>
            <p:ph idx="8" type="subTitle"/>
          </p:nvPr>
        </p:nvSpPr>
        <p:spPr>
          <a:xfrm>
            <a:off x="6662387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Sanjana Nukala</a:t>
            </a:r>
            <a:endParaRPr/>
          </a:p>
        </p:txBody>
      </p:sp>
      <p:sp>
        <p:nvSpPr>
          <p:cNvPr id="455" name="Google Shape;455;p42"/>
          <p:cNvSpPr txBox="1"/>
          <p:nvPr>
            <p:ph idx="9" type="subTitle"/>
          </p:nvPr>
        </p:nvSpPr>
        <p:spPr>
          <a:xfrm>
            <a:off x="6662387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Computer Science, Media and Journalism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456" name="Google Shape;456;p42" title="1650936562272.jpg"/>
          <p:cNvPicPr preferRelativeResize="0"/>
          <p:nvPr>
            <p:ph idx="16" type="pic"/>
          </p:nvPr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618950" y="2295725"/>
            <a:ext cx="1370400" cy="1357500"/>
          </a:xfrm>
          <a:prstGeom prst="roundRect">
            <a:avLst>
              <a:gd fmla="val 16667" name="adj"/>
            </a:avLst>
          </a:prstGeom>
        </p:spPr>
      </p:pic>
      <p:sp>
        <p:nvSpPr>
          <p:cNvPr id="457" name="Google Shape;457;p42"/>
          <p:cNvSpPr txBox="1"/>
          <p:nvPr>
            <p:ph idx="17" type="subTitle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Sophia Moloo</a:t>
            </a:r>
            <a:endParaRPr/>
          </a:p>
        </p:txBody>
      </p:sp>
      <p:sp>
        <p:nvSpPr>
          <p:cNvPr id="458" name="Google Shape;458;p42"/>
          <p:cNvSpPr txBox="1"/>
          <p:nvPr>
            <p:ph idx="18" type="subTitle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Computer Science and Environmental Science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59" name="Google Shape;459;p42" title="DSC03729.jpg"/>
          <p:cNvPicPr preferRelativeResize="0"/>
          <p:nvPr>
            <p:ph idx="19" type="pic"/>
          </p:nvPr>
        </p:nvPicPr>
        <p:blipFill rotWithShape="1">
          <a:blip r:embed="rId6">
            <a:alphaModFix/>
          </a:blip>
          <a:srcRect b="0" l="16357" r="16357" t="0"/>
          <a:stretch/>
        </p:blipFill>
        <p:spPr>
          <a:xfrm>
            <a:off x="6662337" y="2295725"/>
            <a:ext cx="1370400" cy="1357500"/>
          </a:xfrm>
          <a:prstGeom prst="roundRect">
            <a:avLst>
              <a:gd fmla="val 16667" name="adj"/>
            </a:avLst>
          </a:prstGeom>
        </p:spPr>
      </p:pic>
      <p:sp>
        <p:nvSpPr>
          <p:cNvPr id="460" name="Google Shape;460;p42"/>
          <p:cNvSpPr txBox="1"/>
          <p:nvPr>
            <p:ph idx="20" type="subTitle"/>
          </p:nvPr>
        </p:nvSpPr>
        <p:spPr>
          <a:xfrm>
            <a:off x="6662387" y="3769447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Siya Patel</a:t>
            </a:r>
            <a:endParaRPr/>
          </a:p>
        </p:txBody>
      </p:sp>
      <p:sp>
        <p:nvSpPr>
          <p:cNvPr id="461" name="Google Shape;461;p42"/>
          <p:cNvSpPr txBox="1"/>
          <p:nvPr>
            <p:ph idx="21" type="subTitle"/>
          </p:nvPr>
        </p:nvSpPr>
        <p:spPr>
          <a:xfrm>
            <a:off x="6662375" y="3947260"/>
            <a:ext cx="1370400" cy="435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Computer Science, Data Science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462" name="Google Shape;462;p42" title="IMG_8277.jpg"/>
          <p:cNvPicPr preferRelativeResize="0"/>
          <p:nvPr>
            <p:ph idx="2" type="pic"/>
          </p:nvPr>
        </p:nvPicPr>
        <p:blipFill rotWithShape="1">
          <a:blip r:embed="rId7">
            <a:alphaModFix/>
          </a:blip>
          <a:srcRect b="16289" l="5663" r="11650" t="25200"/>
          <a:stretch/>
        </p:blipFill>
        <p:spPr>
          <a:xfrm>
            <a:off x="4618950" y="228600"/>
            <a:ext cx="1370400" cy="1357500"/>
          </a:xfrm>
          <a:prstGeom prst="roundRect">
            <a:avLst>
              <a:gd fmla="val 16667" name="adj"/>
            </a:avLst>
          </a:prstGeom>
        </p:spPr>
      </p:pic>
      <p:sp>
        <p:nvSpPr>
          <p:cNvPr id="463" name="Google Shape;463;p42"/>
          <p:cNvSpPr txBox="1"/>
          <p:nvPr>
            <p:ph idx="8" type="subTitle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Medha Nagaluri</a:t>
            </a:r>
            <a:endParaRPr/>
          </a:p>
        </p:txBody>
      </p:sp>
      <p:sp>
        <p:nvSpPr>
          <p:cNvPr id="464" name="Google Shape;464;p42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Flare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Flare</a:t>
            </a:r>
            <a:endParaRPr/>
          </a:p>
        </p:txBody>
      </p:sp>
      <p:sp>
        <p:nvSpPr>
          <p:cNvPr id="470" name="Google Shape;470;p43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Pearl Hacks</a:t>
            </a:r>
            <a:endParaRPr/>
          </a:p>
        </p:txBody>
      </p:sp>
      <p:sp>
        <p:nvSpPr>
          <p:cNvPr id="471" name="Google Shape;471;p43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472" name="Google Shape;472;p43"/>
          <p:cNvSpPr txBox="1"/>
          <p:nvPr>
            <p:ph type="title"/>
          </p:nvPr>
        </p:nvSpPr>
        <p:spPr>
          <a:xfrm>
            <a:off x="228600" y="371600"/>
            <a:ext cx="39045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built this</a:t>
            </a:r>
            <a:endParaRPr/>
          </a:p>
        </p:txBody>
      </p:sp>
      <p:pic>
        <p:nvPicPr>
          <p:cNvPr descr="In pictures: Hurricane Helene destruction" id="473" name="Google Shape;47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763" y="1211613"/>
            <a:ext cx="5634475" cy="3169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4"/>
          <p:cNvSpPr txBox="1"/>
          <p:nvPr>
            <p:ph type="title"/>
          </p:nvPr>
        </p:nvSpPr>
        <p:spPr>
          <a:xfrm>
            <a:off x="320625" y="457200"/>
            <a:ext cx="3848400" cy="44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479" name="Google Shape;479;p44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Pearl Hacks</a:t>
            </a:r>
            <a:endParaRPr/>
          </a:p>
        </p:txBody>
      </p:sp>
      <p:sp>
        <p:nvSpPr>
          <p:cNvPr id="480" name="Google Shape;480;p44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481" name="Google Shape;481;p44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Flare</a:t>
            </a:r>
            <a:endParaRPr/>
          </a:p>
        </p:txBody>
      </p:sp>
      <p:sp>
        <p:nvSpPr>
          <p:cNvPr id="482" name="Google Shape;482;p44"/>
          <p:cNvSpPr txBox="1"/>
          <p:nvPr/>
        </p:nvSpPr>
        <p:spPr>
          <a:xfrm>
            <a:off x="301800" y="1185538"/>
            <a:ext cx="8634300" cy="3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rPr>
              <a:t>Flare</a:t>
            </a:r>
            <a:r>
              <a:rPr lang="en" sz="21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was built to decentralize emergency reporting. Our goal is to replace slow, centralized systems with a high-speed, community-verified network.</a:t>
            </a:r>
            <a:endParaRPr sz="2100"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Verified</a:t>
            </a:r>
            <a:r>
              <a:rPr lang="en" sz="21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: Community upvotes determine the credibility of every report.</a:t>
            </a:r>
            <a:endParaRPr sz="2100"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Instant</a:t>
            </a:r>
            <a:r>
              <a:rPr lang="en" sz="21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: Real-time data pushing ensures alerts reach users the second they are raised.</a:t>
            </a:r>
            <a:endParaRPr sz="2100"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Customizable</a:t>
            </a:r>
            <a:r>
              <a:rPr lang="en" sz="21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: Users set their own safety thresholds, putting the power of information back in their hands.</a:t>
            </a:r>
            <a:endParaRPr sz="2100"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5"/>
          <p:cNvSpPr txBox="1"/>
          <p:nvPr>
            <p:ph type="title"/>
          </p:nvPr>
        </p:nvSpPr>
        <p:spPr>
          <a:xfrm>
            <a:off x="228600" y="613525"/>
            <a:ext cx="39045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Personas</a:t>
            </a:r>
            <a:endParaRPr/>
          </a:p>
        </p:txBody>
      </p:sp>
      <p:sp>
        <p:nvSpPr>
          <p:cNvPr id="488" name="Google Shape;488;p45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Flare</a:t>
            </a:r>
            <a:endParaRPr/>
          </a:p>
        </p:txBody>
      </p:sp>
      <p:sp>
        <p:nvSpPr>
          <p:cNvPr id="489" name="Google Shape;489;p45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Pearl Hacks</a:t>
            </a:r>
            <a:endParaRPr/>
          </a:p>
        </p:txBody>
      </p:sp>
      <p:sp>
        <p:nvSpPr>
          <p:cNvPr id="490" name="Google Shape;490;p45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pic>
        <p:nvPicPr>
          <p:cNvPr id="491" name="Google Shape;49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500" y="1488550"/>
            <a:ext cx="1614925" cy="16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737" y="1441198"/>
            <a:ext cx="1709625" cy="17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5"/>
          <p:cNvSpPr txBox="1"/>
          <p:nvPr/>
        </p:nvSpPr>
        <p:spPr>
          <a:xfrm>
            <a:off x="461653" y="3195650"/>
            <a:ext cx="36786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rPr>
              <a:t>Community/ User Profile</a:t>
            </a:r>
            <a:endParaRPr b="1"/>
          </a:p>
        </p:txBody>
      </p:sp>
      <p:sp>
        <p:nvSpPr>
          <p:cNvPr id="494" name="Google Shape;494;p45"/>
          <p:cNvSpPr txBox="1"/>
          <p:nvPr/>
        </p:nvSpPr>
        <p:spPr>
          <a:xfrm>
            <a:off x="4640762" y="3195650"/>
            <a:ext cx="4041600" cy="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rPr>
              <a:t>Admin/ Emergency Responders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6"/>
          <p:cNvSpPr txBox="1"/>
          <p:nvPr>
            <p:ph type="title"/>
          </p:nvPr>
        </p:nvSpPr>
        <p:spPr>
          <a:xfrm>
            <a:off x="471450" y="233200"/>
            <a:ext cx="39045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Broadcast</a:t>
            </a:r>
            <a:endParaRPr/>
          </a:p>
        </p:txBody>
      </p:sp>
      <p:sp>
        <p:nvSpPr>
          <p:cNvPr id="500" name="Google Shape;500;p46"/>
          <p:cNvSpPr txBox="1"/>
          <p:nvPr>
            <p:ph idx="1" type="body"/>
          </p:nvPr>
        </p:nvSpPr>
        <p:spPr>
          <a:xfrm>
            <a:off x="563475" y="884088"/>
            <a:ext cx="2920800" cy="162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Users will receive </a:t>
            </a:r>
            <a:r>
              <a:rPr b="1" lang="en" sz="1200"/>
              <a:t>real-time</a:t>
            </a:r>
            <a:r>
              <a:rPr lang="en" sz="1200"/>
              <a:t> notifications as verified incidents are verified by meeting the upvote threshold set by the user in </a:t>
            </a:r>
            <a:r>
              <a:rPr lang="en" sz="1200"/>
              <a:t>settings. As new incidents meet the upvote threshold, they are added to the live alerts listing page.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6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Flare</a:t>
            </a:r>
            <a:endParaRPr/>
          </a:p>
        </p:txBody>
      </p:sp>
      <p:sp>
        <p:nvSpPr>
          <p:cNvPr id="502" name="Google Shape;502;p46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Pearl Hacks</a:t>
            </a:r>
            <a:endParaRPr/>
          </a:p>
        </p:txBody>
      </p:sp>
      <p:sp>
        <p:nvSpPr>
          <p:cNvPr id="503" name="Google Shape;503;p46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pic>
        <p:nvPicPr>
          <p:cNvPr id="504" name="Google Shape;504;p46" title="Screenshot 2026-02-22 at 10.51.37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150" y="228600"/>
            <a:ext cx="4946550" cy="4069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6" title="Screenshot 2026-02-22 at 10.50.22 AM.png"/>
          <p:cNvPicPr preferRelativeResize="0"/>
          <p:nvPr/>
        </p:nvPicPr>
        <p:blipFill rotWithShape="1">
          <a:blip r:embed="rId4">
            <a:alphaModFix/>
          </a:blip>
          <a:srcRect b="9093" l="6982" r="12753" t="6788"/>
          <a:stretch/>
        </p:blipFill>
        <p:spPr>
          <a:xfrm>
            <a:off x="563475" y="2203221"/>
            <a:ext cx="2700000" cy="2090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7"/>
          <p:cNvSpPr txBox="1"/>
          <p:nvPr>
            <p:ph type="title"/>
          </p:nvPr>
        </p:nvSpPr>
        <p:spPr>
          <a:xfrm>
            <a:off x="228600" y="613525"/>
            <a:ext cx="54759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Analytics Dashboard</a:t>
            </a:r>
            <a:endParaRPr/>
          </a:p>
        </p:txBody>
      </p:sp>
      <p:sp>
        <p:nvSpPr>
          <p:cNvPr id="511" name="Google Shape;511;p47"/>
          <p:cNvSpPr txBox="1"/>
          <p:nvPr>
            <p:ph idx="1" type="body"/>
          </p:nvPr>
        </p:nvSpPr>
        <p:spPr>
          <a:xfrm>
            <a:off x="320625" y="1454925"/>
            <a:ext cx="2920800" cy="129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Scope-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# of users alerted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# of alerts raised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Total reports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Total votes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Alerts raised per event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Users alerted per event</a:t>
            </a:r>
            <a:endParaRPr sz="1900"/>
          </a:p>
        </p:txBody>
      </p:sp>
      <p:pic>
        <p:nvPicPr>
          <p:cNvPr id="512" name="Google Shape;5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763" y="1150825"/>
            <a:ext cx="4680822" cy="3220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7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Flare</a:t>
            </a:r>
            <a:endParaRPr/>
          </a:p>
        </p:txBody>
      </p:sp>
      <p:sp>
        <p:nvSpPr>
          <p:cNvPr id="514" name="Google Shape;514;p47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Pearl Hacks</a:t>
            </a:r>
            <a:endParaRPr/>
          </a:p>
        </p:txBody>
      </p:sp>
      <p:sp>
        <p:nvSpPr>
          <p:cNvPr id="515" name="Google Shape;515;p47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2026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8"/>
          <p:cNvSpPr txBox="1"/>
          <p:nvPr>
            <p:ph type="title"/>
          </p:nvPr>
        </p:nvSpPr>
        <p:spPr>
          <a:xfrm>
            <a:off x="228600" y="613525"/>
            <a:ext cx="52116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  <p:sp>
        <p:nvSpPr>
          <p:cNvPr id="521" name="Google Shape;521;p48"/>
          <p:cNvSpPr txBox="1"/>
          <p:nvPr/>
        </p:nvSpPr>
        <p:spPr>
          <a:xfrm>
            <a:off x="334900" y="1149450"/>
            <a:ext cx="74373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Full-stack Architecture:</a:t>
            </a:r>
            <a:r>
              <a:rPr lang="en" sz="2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 </a:t>
            </a:r>
            <a:endParaRPr sz="2000"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-355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rbanist Medium"/>
              <a:buChar char="●"/>
            </a:pPr>
            <a:r>
              <a:rPr lang="en" sz="2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Next.js and React for a responsive frontend</a:t>
            </a:r>
            <a:endParaRPr sz="2000"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-355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rbanist Medium"/>
              <a:buChar char="●"/>
            </a:pPr>
            <a:r>
              <a:rPr lang="en" sz="2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FastAPI to handle our backend logic</a:t>
            </a:r>
            <a:endParaRPr sz="2000"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-355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Urbanist Medium"/>
              <a:buChar char="●"/>
            </a:pPr>
            <a:r>
              <a:rPr lang="en" sz="2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Supabase for database management, with real-time features to push instant alerts to users</a:t>
            </a:r>
            <a:endParaRPr sz="2000"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9"/>
          <p:cNvSpPr txBox="1"/>
          <p:nvPr>
            <p:ph type="title"/>
          </p:nvPr>
        </p:nvSpPr>
        <p:spPr>
          <a:xfrm>
            <a:off x="2619750" y="2303100"/>
            <a:ext cx="39045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Demo!</a:t>
            </a:r>
            <a:endParaRPr/>
          </a:p>
        </p:txBody>
      </p:sp>
      <p:sp>
        <p:nvSpPr>
          <p:cNvPr id="527" name="Google Shape;527;p49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Flare</a:t>
            </a:r>
            <a:endParaRPr/>
          </a:p>
        </p:txBody>
      </p:sp>
      <p:sp>
        <p:nvSpPr>
          <p:cNvPr id="528" name="Google Shape;528;p49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Pearl Hacks</a:t>
            </a:r>
            <a:endParaRPr/>
          </a:p>
        </p:txBody>
      </p:sp>
      <p:sp>
        <p:nvSpPr>
          <p:cNvPr id="529" name="Google Shape;529;p49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2026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